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8" d="100"/>
          <a:sy n="88" d="100"/>
        </p:scale>
        <p:origin x="-10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385794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7"/>
          <p:cNvSpPr txBox="1"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7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7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7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7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Y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9"/>
          <p:cNvSpPr txBox="1"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9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9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9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9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Y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0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0"/>
          <p:cNvSpPr txBox="1">
            <a:spLocks noGrp="1"/>
          </p:cNvSpPr>
          <p:nvPr>
            <p:ph type="body" idx="1"/>
          </p:nvPr>
        </p:nvSpPr>
        <p:spPr>
          <a:xfrm>
            <a:off x="812800" y="1600203"/>
            <a:ext cx="7213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30"/>
          <p:cNvSpPr txBox="1">
            <a:spLocks noGrp="1"/>
          </p:cNvSpPr>
          <p:nvPr>
            <p:ph type="body" idx="2"/>
          </p:nvPr>
        </p:nvSpPr>
        <p:spPr>
          <a:xfrm>
            <a:off x="8229600" y="1600203"/>
            <a:ext cx="7213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30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0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0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Y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1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31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31"/>
          <p:cNvSpPr txBox="1">
            <a:spLocks noGrp="1"/>
          </p:cNvSpPr>
          <p:nvPr>
            <p:ph type="body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31"/>
          <p:cNvSpPr txBox="1">
            <a:spLocks noGrp="1"/>
          </p:cNvSpPr>
          <p:nvPr>
            <p:ph type="body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31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1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1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Y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2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2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32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Y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3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3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3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Y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4"/>
          <p:cNvSpPr txBox="1"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4"/>
          <p:cNvSpPr txBox="1">
            <a:spLocks noGrp="1"/>
          </p:cNvSpPr>
          <p:nvPr>
            <p:ph type="body" idx="1"/>
          </p:nvPr>
        </p:nvSpPr>
        <p:spPr>
          <a:xfrm>
            <a:off x="4766733" y="273053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34"/>
          <p:cNvSpPr txBox="1">
            <a:spLocks noGrp="1"/>
          </p:cNvSpPr>
          <p:nvPr>
            <p:ph type="body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34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4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4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Y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6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5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36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6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6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Y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7"/>
          <p:cNvSpPr txBox="1">
            <a:spLocks noGrp="1"/>
          </p:cNvSpPr>
          <p:nvPr>
            <p:ph type="title"/>
          </p:nvPr>
        </p:nvSpPr>
        <p:spPr>
          <a:xfrm rot="5400000">
            <a:off x="10688637" y="1371604"/>
            <a:ext cx="5851525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7"/>
          <p:cNvSpPr txBox="1">
            <a:spLocks noGrp="1"/>
          </p:cNvSpPr>
          <p:nvPr>
            <p:ph type="body" idx="1"/>
          </p:nvPr>
        </p:nvSpPr>
        <p:spPr>
          <a:xfrm rot="5400000">
            <a:off x="3271838" y="-2184396"/>
            <a:ext cx="5851525" cy="107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7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7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7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Y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6"/>
          <p:cNvSpPr txBox="1"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6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6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6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Y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963301" y="2348143"/>
            <a:ext cx="10363200" cy="2278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rtl="1">
              <a:lnSpc>
                <a:spcPct val="150000"/>
              </a:lnSpc>
            </a:pPr>
            <a:r>
              <a:rPr lang="en-US" sz="2800" b="1" dirty="0" smtClean="0">
                <a:latin typeface="Tahoma"/>
                <a:ea typeface="Tahoma"/>
                <a:cs typeface="Tahoma"/>
                <a:sym typeface="Tahoma"/>
              </a:rPr>
              <a:t/>
            </a:r>
            <a:br>
              <a:rPr lang="en-US" sz="2800" b="1" dirty="0" smtClean="0">
                <a:latin typeface="Tahoma"/>
                <a:ea typeface="Tahoma"/>
                <a:cs typeface="Tahoma"/>
                <a:sym typeface="Tahoma"/>
              </a:rPr>
            </a:br>
            <a:r>
              <a:rPr lang="ar-JO" sz="2800" b="1" dirty="0">
                <a:solidFill>
                  <a:schemeClr val="tx1"/>
                </a:solidFill>
                <a:latin typeface="Tahoma"/>
                <a:ea typeface="Tahoma"/>
                <a:cs typeface="Tahoma"/>
              </a:rPr>
              <a:t>ورشة عمل لمناقشة الخطط التفصيلية لتنفيذ التزامات الخطة الوطنية الخامسة لمبادرة شراكة الحكومات </a:t>
            </a:r>
            <a:r>
              <a:rPr lang="ar-JO" sz="2800" b="1" dirty="0" smtClean="0">
                <a:solidFill>
                  <a:schemeClr val="tx1"/>
                </a:solidFill>
                <a:latin typeface="Tahoma"/>
                <a:ea typeface="Tahoma"/>
                <a:cs typeface="Tahoma"/>
              </a:rPr>
              <a:t>الشفافة</a:t>
            </a:r>
            <a:r>
              <a:rPr lang="en-US" sz="2800" b="1" dirty="0" smtClean="0">
                <a:solidFill>
                  <a:schemeClr val="tx1"/>
                </a:solidFill>
                <a:latin typeface="Tahoma"/>
                <a:ea typeface="Tahoma"/>
                <a:cs typeface="Tahoma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ahoma"/>
                <a:ea typeface="Tahoma"/>
                <a:cs typeface="Tahoma"/>
              </a:rPr>
            </a:br>
            <a:r>
              <a:rPr lang="ar-JO" sz="2800" b="1" dirty="0" smtClean="0">
                <a:solidFill>
                  <a:schemeClr val="tx1"/>
                </a:solidFill>
                <a:latin typeface="Tahoma"/>
                <a:ea typeface="Tahoma"/>
                <a:cs typeface="Tahoma"/>
              </a:rPr>
              <a:t> </a:t>
            </a:r>
            <a:r>
              <a:rPr lang="ar-JO" sz="2800" b="1" dirty="0">
                <a:solidFill>
                  <a:schemeClr val="tx1"/>
                </a:solidFill>
                <a:latin typeface="Tahoma"/>
                <a:ea typeface="Tahoma"/>
                <a:cs typeface="Tahoma"/>
              </a:rPr>
              <a:t>(2021-2025</a:t>
            </a:r>
            <a:r>
              <a:rPr lang="ar-JO" sz="2800" b="1" dirty="0" smtClean="0">
                <a:solidFill>
                  <a:schemeClr val="tx1"/>
                </a:solidFill>
                <a:latin typeface="Tahoma"/>
                <a:ea typeface="Tahoma"/>
                <a:cs typeface="Tahoma"/>
              </a:rPr>
              <a:t>)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ahoma"/>
                <a:ea typeface="Tahoma"/>
                <a:cs typeface="Tahoma"/>
              </a:rPr>
              <a:t/>
            </a:r>
            <a:b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ahoma"/>
                <a:ea typeface="Tahoma"/>
                <a:cs typeface="Tahoma"/>
              </a:rPr>
            </a:br>
            <a:r>
              <a:rPr lang="en-US" sz="2800" b="1" dirty="0" smtClean="0">
                <a:latin typeface="Tahoma"/>
                <a:ea typeface="Tahoma"/>
                <a:cs typeface="Tahoma"/>
              </a:rPr>
              <a:t> </a:t>
            </a:r>
            <a:r>
              <a:rPr lang="ar-JO" sz="2300" b="1" dirty="0">
                <a:solidFill>
                  <a:schemeClr val="accent1">
                    <a:lumMod val="75000"/>
                  </a:schemeClr>
                </a:solidFill>
                <a:latin typeface="Tahoma"/>
                <a:ea typeface="Tahoma"/>
                <a:cs typeface="Tahoma"/>
              </a:rPr>
              <a:t>بمشاركة مؤسسات المجتمع المدني والجهات الحكومية المنفذة للالتزامات </a:t>
            </a:r>
            <a:r>
              <a:rPr lang="en-US" sz="2800" dirty="0"/>
              <a:t/>
            </a:r>
            <a:br>
              <a:rPr lang="en-US" sz="2800" dirty="0"/>
            </a:br>
            <a:endParaRPr sz="2800" b="1" dirty="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845127" y="5203371"/>
            <a:ext cx="8534400" cy="72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rtl="1"/>
            <a:r>
              <a:rPr lang="ar-JO" sz="2000" b="1" dirty="0" smtClean="0">
                <a:solidFill>
                  <a:schemeClr val="tx1"/>
                </a:solidFill>
              </a:rPr>
              <a:t>عمان  -   </a:t>
            </a:r>
            <a:r>
              <a:rPr lang="en-US" sz="2000" b="1" dirty="0" smtClean="0">
                <a:solidFill>
                  <a:schemeClr val="tx1"/>
                </a:solidFill>
              </a:rPr>
              <a:t>23</a:t>
            </a:r>
            <a:r>
              <a:rPr lang="ar-SA" sz="2000" b="1" dirty="0" smtClean="0">
                <a:solidFill>
                  <a:schemeClr val="tx1"/>
                </a:solidFill>
              </a:rPr>
              <a:t>/6/</a:t>
            </a:r>
            <a:r>
              <a:rPr lang="en-US" sz="2000" b="1" dirty="0" smtClean="0">
                <a:solidFill>
                  <a:schemeClr val="tx1"/>
                </a:solidFill>
              </a:rPr>
              <a:t>2022</a:t>
            </a:r>
            <a:endParaRPr lang="en-US" sz="2000" dirty="0">
              <a:solidFill>
                <a:schemeClr val="tx1"/>
              </a:solidFill>
            </a:endParaRPr>
          </a:p>
          <a:p>
            <a:pPr marL="0" lvl="0" indent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86" name="Google Shape;86;p1" descr="C:\Users\mai.eleimat\Desktop\mop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54143" y="271025"/>
            <a:ext cx="2989034" cy="148071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Users\suhair.alkayed\Desktop\2021 OGP Suhair\5 NAP\2022\OECD\Emma &amp; Carla\Logos\OECD_20cm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13" y="714561"/>
            <a:ext cx="2340429" cy="5562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</Words>
  <Application>Microsoft Office PowerPoint</Application>
  <PresentationFormat>Custom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ورشة عمل لمناقشة الخطط التفصيلية لتنفيذ التزامات الخطة الوطنية الخامسة لمبادرة شراكة الحكومات الشفافة  (2021-2025)  بمشاركة مؤسسات المجتمع المدني والجهات الحكومية المنفذة للالتزامات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اللقاء الأول بين أصحاب المصلحة والجهات الحكومية لمتابعة الخطة الوطنية الرابعة ضمن مبادرة شراكة الحكومات الشفافة 2018-2020</dc:title>
  <dc:creator>Suhair AlKayed</dc:creator>
  <cp:lastModifiedBy>Suhair AlKayed</cp:lastModifiedBy>
  <cp:revision>5</cp:revision>
  <dcterms:modified xsi:type="dcterms:W3CDTF">2022-06-22T08:05:01Z</dcterms:modified>
</cp:coreProperties>
</file>